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B4FE-EB1B-463B-99A5-78126FE5B15C}" type="datetimeFigureOut">
              <a:rPr lang="en-US" smtClean="0"/>
              <a:t>4/22/2010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620B7-6D96-4DF0-81E0-524304F2AA0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Book%203%20%20Levels%203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94422" y="0"/>
          <a:ext cx="6158747" cy="8715404"/>
        </p:xfrm>
        <a:graphic>
          <a:graphicData uri="http://schemas.openxmlformats.org/presentationml/2006/ole">
            <p:oleObj spid="_x0000_s1030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D:\Merry Xmas From Rachel\Maths Resources\Figure it Out Series\Number Book 3  Levels 3.pdf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5</cp:revision>
  <dcterms:created xsi:type="dcterms:W3CDTF">2010-04-21T19:47:50Z</dcterms:created>
  <dcterms:modified xsi:type="dcterms:W3CDTF">2010-04-21T19:54:24Z</dcterms:modified>
</cp:coreProperties>
</file>